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media/image1.jpeg" ContentType="image/jpeg"/>
  <Override PartName="/ppt/media/image2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9144000" cy="5143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C0C0C2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C0C0C2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C0C0C2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C0C0C2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C0C0C2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C0C0C2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C0C0C2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C0C0C2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C0C0C2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C0C0C2"/>
        </a:fontRef>
        <a:srgbClr val="C0C0C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E5F4F6"/>
          </a:solidFill>
        </a:fill>
      </a:tcStyle>
    </a:wholeTbl>
    <a:band2H>
      <a:tcTxStyle b="def" i="def"/>
      <a:tcStyle>
        <a:tcBdr/>
        <a:fill>
          <a:solidFill>
            <a:srgbClr val="F3FAFB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C0C0C2"/>
        </a:fontRef>
        <a:srgbClr val="C0C0C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F9F5EE"/>
          </a:solidFill>
        </a:fill>
      </a:tcStyle>
    </a:wholeTbl>
    <a:band2H>
      <a:tcTxStyle b="def" i="def"/>
      <a:tcStyle>
        <a:tcBdr/>
        <a:fill>
          <a:solidFill>
            <a:srgbClr val="FCFAF7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C0C0C2"/>
        </a:fontRef>
        <a:srgbClr val="C0C0C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F0EFED"/>
          </a:solidFill>
        </a:fill>
      </a:tcStyle>
    </a:wholeTbl>
    <a:band2H>
      <a:tcTxStyle b="def" i="def"/>
      <a:tcStyle>
        <a:tcBdr/>
        <a:fill>
          <a:solidFill>
            <a:srgbClr val="F8F7F6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C0C0C2"/>
        </a:fontRef>
        <a:srgbClr val="C0C0C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4F4F4"/>
          </a:solidFill>
        </a:fill>
      </a:tcStyle>
    </a:wholeTbl>
    <a:band2H>
      <a:tcTxStyle b="def" i="def"/>
      <a:tcStyle>
        <a:tcBdr/>
        <a:fill>
          <a:solidFill>
            <a:schemeClr val="accent2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C0C0C2"/>
        </a:fontRef>
        <a:srgbClr val="C0C0C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C0C0C2"/>
              </a:solidFill>
              <a:prstDash val="solid"/>
              <a:round/>
            </a:ln>
          </a:top>
          <a:bottom>
            <a:ln w="25400" cap="flat">
              <a:solidFill>
                <a:srgbClr val="C0C0C2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0C0C2"/>
              </a:solidFill>
              <a:prstDash val="solid"/>
              <a:round/>
            </a:ln>
          </a:top>
          <a:bottom>
            <a:ln w="25400" cap="flat">
              <a:solidFill>
                <a:srgbClr val="C0C0C2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C0C0C2"/>
        </a:fontRef>
        <a:srgbClr val="C0C0C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E8E8E9"/>
          </a:solidFill>
        </a:fill>
      </a:tcStyle>
    </a:wholeTbl>
    <a:band2H>
      <a:tcTxStyle b="def" i="def"/>
      <a:tcStyle>
        <a:tcBdr/>
        <a:fill>
          <a:solidFill>
            <a:srgbClr val="F4F4F4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C0C0C2"/>
          </a:solidFill>
        </a:fill>
      </a:tcStyle>
    </a:firstCol>
    <a:la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C0C0C2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C0C0C2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C0C0C2"/>
        </a:fontRef>
        <a:srgbClr val="C0C0C2"/>
      </a:tcTxStyle>
      <a:tcStyle>
        <a:tcBdr>
          <a:left>
            <a:ln w="12700" cap="flat">
              <a:solidFill>
                <a:srgbClr val="C0C0C2"/>
              </a:solidFill>
              <a:prstDash val="solid"/>
              <a:round/>
            </a:ln>
          </a:left>
          <a:right>
            <a:ln w="12700" cap="flat">
              <a:solidFill>
                <a:srgbClr val="C0C0C2"/>
              </a:solidFill>
              <a:prstDash val="solid"/>
              <a:round/>
            </a:ln>
          </a:right>
          <a:top>
            <a:ln w="12700" cap="flat">
              <a:solidFill>
                <a:srgbClr val="C0C0C2"/>
              </a:solidFill>
              <a:prstDash val="solid"/>
              <a:round/>
            </a:ln>
          </a:top>
          <a:bottom>
            <a:ln w="12700" cap="flat">
              <a:solidFill>
                <a:srgbClr val="C0C0C2"/>
              </a:solidFill>
              <a:prstDash val="solid"/>
              <a:round/>
            </a:ln>
          </a:bottom>
          <a:insideH>
            <a:ln w="12700" cap="flat">
              <a:solidFill>
                <a:srgbClr val="C0C0C2"/>
              </a:solidFill>
              <a:prstDash val="solid"/>
              <a:round/>
            </a:ln>
          </a:insideH>
          <a:insideV>
            <a:ln w="12700" cap="flat">
              <a:solidFill>
                <a:srgbClr val="C0C0C2"/>
              </a:solidFill>
              <a:prstDash val="solid"/>
              <a:round/>
            </a:ln>
          </a:insideV>
        </a:tcBdr>
        <a:fill>
          <a:solidFill>
            <a:srgbClr val="C0C0C2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chemeClr val="accent2"/>
          </a:solidFill>
        </a:fill>
      </a:tcStyle>
    </a:band2H>
    <a:firstCol>
      <a:tcTxStyle b="on" i="off">
        <a:fontRef idx="minor">
          <a:srgbClr val="C0C0C2"/>
        </a:fontRef>
        <a:srgbClr val="C0C0C2"/>
      </a:tcTxStyle>
      <a:tcStyle>
        <a:tcBdr>
          <a:left>
            <a:ln w="12700" cap="flat">
              <a:solidFill>
                <a:srgbClr val="C0C0C2"/>
              </a:solidFill>
              <a:prstDash val="solid"/>
              <a:round/>
            </a:ln>
          </a:left>
          <a:right>
            <a:ln w="12700" cap="flat">
              <a:solidFill>
                <a:srgbClr val="C0C0C2"/>
              </a:solidFill>
              <a:prstDash val="solid"/>
              <a:round/>
            </a:ln>
          </a:right>
          <a:top>
            <a:ln w="12700" cap="flat">
              <a:solidFill>
                <a:srgbClr val="C0C0C2"/>
              </a:solidFill>
              <a:prstDash val="solid"/>
              <a:round/>
            </a:ln>
          </a:top>
          <a:bottom>
            <a:ln w="12700" cap="flat">
              <a:solidFill>
                <a:srgbClr val="C0C0C2"/>
              </a:solidFill>
              <a:prstDash val="solid"/>
              <a:round/>
            </a:ln>
          </a:bottom>
          <a:insideH>
            <a:ln w="12700" cap="flat">
              <a:solidFill>
                <a:srgbClr val="C0C0C2"/>
              </a:solidFill>
              <a:prstDash val="solid"/>
              <a:round/>
            </a:ln>
          </a:insideH>
          <a:insideV>
            <a:ln w="12700" cap="flat">
              <a:solidFill>
                <a:srgbClr val="C0C0C2"/>
              </a:solidFill>
              <a:prstDash val="solid"/>
              <a:round/>
            </a:ln>
          </a:insideV>
        </a:tcBdr>
        <a:fill>
          <a:solidFill>
            <a:srgbClr val="C0C0C2">
              <a:alpha val="20000"/>
            </a:srgbClr>
          </a:solidFill>
        </a:fill>
      </a:tcStyle>
    </a:firstCol>
    <a:lastRow>
      <a:tcTxStyle b="on" i="off">
        <a:fontRef idx="minor">
          <a:srgbClr val="C0C0C2"/>
        </a:fontRef>
        <a:srgbClr val="C0C0C2"/>
      </a:tcTxStyle>
      <a:tcStyle>
        <a:tcBdr>
          <a:left>
            <a:ln w="12700" cap="flat">
              <a:solidFill>
                <a:srgbClr val="C0C0C2"/>
              </a:solidFill>
              <a:prstDash val="solid"/>
              <a:round/>
            </a:ln>
          </a:left>
          <a:right>
            <a:ln w="12700" cap="flat">
              <a:solidFill>
                <a:srgbClr val="C0C0C2"/>
              </a:solidFill>
              <a:prstDash val="solid"/>
              <a:round/>
            </a:ln>
          </a:right>
          <a:top>
            <a:ln w="50800" cap="flat">
              <a:solidFill>
                <a:srgbClr val="C0C0C2"/>
              </a:solidFill>
              <a:prstDash val="solid"/>
              <a:round/>
            </a:ln>
          </a:top>
          <a:bottom>
            <a:ln w="12700" cap="flat">
              <a:solidFill>
                <a:srgbClr val="C0C0C2"/>
              </a:solidFill>
              <a:prstDash val="solid"/>
              <a:round/>
            </a:ln>
          </a:bottom>
          <a:insideH>
            <a:ln w="12700" cap="flat">
              <a:solidFill>
                <a:srgbClr val="C0C0C2"/>
              </a:solidFill>
              <a:prstDash val="solid"/>
              <a:round/>
            </a:ln>
          </a:insideH>
          <a:insideV>
            <a:ln w="12700" cap="flat">
              <a:solidFill>
                <a:srgbClr val="C0C0C2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C0C0C2"/>
        </a:fontRef>
        <a:srgbClr val="C0C0C2"/>
      </a:tcTxStyle>
      <a:tcStyle>
        <a:tcBdr>
          <a:left>
            <a:ln w="12700" cap="flat">
              <a:solidFill>
                <a:srgbClr val="C0C0C2"/>
              </a:solidFill>
              <a:prstDash val="solid"/>
              <a:round/>
            </a:ln>
          </a:left>
          <a:right>
            <a:ln w="12700" cap="flat">
              <a:solidFill>
                <a:srgbClr val="C0C0C2"/>
              </a:solidFill>
              <a:prstDash val="solid"/>
              <a:round/>
            </a:ln>
          </a:right>
          <a:top>
            <a:ln w="12700" cap="flat">
              <a:solidFill>
                <a:srgbClr val="C0C0C2"/>
              </a:solidFill>
              <a:prstDash val="solid"/>
              <a:round/>
            </a:ln>
          </a:top>
          <a:bottom>
            <a:ln w="25400" cap="flat">
              <a:solidFill>
                <a:srgbClr val="C0C0C2"/>
              </a:solidFill>
              <a:prstDash val="solid"/>
              <a:round/>
            </a:ln>
          </a:bottom>
          <a:insideH>
            <a:ln w="12700" cap="flat">
              <a:solidFill>
                <a:srgbClr val="C0C0C2"/>
              </a:solidFill>
              <a:prstDash val="solid"/>
              <a:round/>
            </a:ln>
          </a:insideH>
          <a:insideV>
            <a:ln w="12700" cap="flat">
              <a:solidFill>
                <a:srgbClr val="C0C0C2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9" name="Shape 2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29294359436_6b243322cb_b.jpg" descr="29294359436_6b243322cb_b.jpg"/>
          <p:cNvPicPr>
            <a:picLocks noChangeAspect="1"/>
          </p:cNvPicPr>
          <p:nvPr/>
        </p:nvPicPr>
        <p:blipFill>
          <a:blip r:embed="rId2">
            <a:extLst/>
          </a:blip>
          <a:srcRect l="0" t="23227" r="0" b="8363"/>
          <a:stretch>
            <a:fillRect/>
          </a:stretch>
        </p:blipFill>
        <p:spPr>
          <a:xfrm>
            <a:off x="0" y="0"/>
            <a:ext cx="9144001" cy="5143502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Rectangle"/>
          <p:cNvSpPr/>
          <p:nvPr/>
        </p:nvSpPr>
        <p:spPr>
          <a:xfrm>
            <a:off x="-129911" y="-187359"/>
            <a:ext cx="9403822" cy="5518218"/>
          </a:xfrm>
          <a:prstGeom prst="rect">
            <a:avLst/>
          </a:prstGeom>
          <a:blipFill>
            <a:blip r:embed="rId3">
              <a:alphaModFix amt="55428"/>
            </a:blip>
          </a:blipFill>
          <a:ln w="12700">
            <a:miter lim="400000"/>
          </a:ln>
          <a:effectLst>
            <a:outerShdw sx="100000" sy="100000" kx="0" ky="0" algn="b" rotWithShape="0" blurRad="38100" dist="23000" dir="5400000">
              <a:srgbClr val="000000">
                <a:alpha val="4304"/>
              </a:srgbClr>
            </a:outerShdw>
          </a:effectLst>
        </p:spPr>
        <p:txBody>
          <a:bodyPr lIns="45719" rIns="45719" anchor="ctr"/>
          <a:lstStyle/>
          <a:p>
            <a:pPr algn="ctr">
              <a:defRPr b="1">
                <a:solidFill>
                  <a:srgbClr val="000000"/>
                </a:solidFill>
              </a:defRPr>
            </a:pP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chemeClr val="accent2">
            <a:satOff val="-98455"/>
            <a:lumOff val="-19921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29294359436_6b243322cb_b.jpg" descr="29294359436_6b243322cb_b.jpg"/>
          <p:cNvPicPr>
            <a:picLocks noChangeAspect="1"/>
          </p:cNvPicPr>
          <p:nvPr/>
        </p:nvPicPr>
        <p:blipFill>
          <a:blip r:embed="rId2">
            <a:extLst/>
          </a:blip>
          <a:srcRect l="0" t="23227" r="0" b="8363"/>
          <a:stretch>
            <a:fillRect/>
          </a:stretch>
        </p:blipFill>
        <p:spPr>
          <a:xfrm>
            <a:off x="0" y="-1"/>
            <a:ext cx="9144001" cy="514350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angle"/>
          <p:cNvSpPr/>
          <p:nvPr/>
        </p:nvSpPr>
        <p:spPr>
          <a:xfrm>
            <a:off x="-129911" y="-187359"/>
            <a:ext cx="9403822" cy="5518218"/>
          </a:xfrm>
          <a:prstGeom prst="rect">
            <a:avLst/>
          </a:prstGeom>
          <a:blipFill>
            <a:blip r:embed="rId3">
              <a:alphaModFix amt="19811"/>
            </a:blip>
          </a:blipFill>
          <a:ln w="12700">
            <a:miter lim="400000"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 algn="ctr">
              <a:defRPr b="1">
                <a:solidFill>
                  <a:schemeClr val="accent2"/>
                </a:solidFill>
              </a:defRPr>
            </a:pPr>
          </a:p>
        </p:txBody>
      </p:sp>
      <p:sp>
        <p:nvSpPr>
          <p:cNvPr id="4" name="Title Text"/>
          <p:cNvSpPr txBox="1"/>
          <p:nvPr>
            <p:ph type="title"/>
          </p:nvPr>
        </p:nvSpPr>
        <p:spPr>
          <a:xfrm>
            <a:off x="1007604" y="3073354"/>
            <a:ext cx="7128792" cy="993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5" name="Body Level One…"/>
          <p:cNvSpPr txBox="1"/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/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4"/>
    <p:sldLayoutId id="2147483650" r:id="rId5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800" u="none">
          <a:ln>
            <a:noFill/>
          </a:ln>
          <a:solidFill>
            <a:srgbClr val="7D7E7F"/>
          </a:solidFill>
          <a:uFillTx/>
          <a:latin typeface="Myriad Pro Semibold"/>
          <a:ea typeface="Myriad Pro Semibold"/>
          <a:cs typeface="Myriad Pro Semibold"/>
          <a:sym typeface="Myriad Pro Semibold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800" u="none">
          <a:ln>
            <a:noFill/>
          </a:ln>
          <a:solidFill>
            <a:srgbClr val="7D7E7F"/>
          </a:solidFill>
          <a:uFillTx/>
          <a:latin typeface="Myriad Pro Semibold"/>
          <a:ea typeface="Myriad Pro Semibold"/>
          <a:cs typeface="Myriad Pro Semibold"/>
          <a:sym typeface="Myriad Pro Semibold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800" u="none">
          <a:ln>
            <a:noFill/>
          </a:ln>
          <a:solidFill>
            <a:srgbClr val="7D7E7F"/>
          </a:solidFill>
          <a:uFillTx/>
          <a:latin typeface="Myriad Pro Semibold"/>
          <a:ea typeface="Myriad Pro Semibold"/>
          <a:cs typeface="Myriad Pro Semibold"/>
          <a:sym typeface="Myriad Pro Semibold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800" u="none">
          <a:ln>
            <a:noFill/>
          </a:ln>
          <a:solidFill>
            <a:srgbClr val="7D7E7F"/>
          </a:solidFill>
          <a:uFillTx/>
          <a:latin typeface="Myriad Pro Semibold"/>
          <a:ea typeface="Myriad Pro Semibold"/>
          <a:cs typeface="Myriad Pro Semibold"/>
          <a:sym typeface="Myriad Pro Semibold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800" u="none">
          <a:ln>
            <a:noFill/>
          </a:ln>
          <a:solidFill>
            <a:srgbClr val="7D7E7F"/>
          </a:solidFill>
          <a:uFillTx/>
          <a:latin typeface="Myriad Pro Semibold"/>
          <a:ea typeface="Myriad Pro Semibold"/>
          <a:cs typeface="Myriad Pro Semibold"/>
          <a:sym typeface="Myriad Pro Semibold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800" u="none">
          <a:ln>
            <a:noFill/>
          </a:ln>
          <a:solidFill>
            <a:srgbClr val="7D7E7F"/>
          </a:solidFill>
          <a:uFillTx/>
          <a:latin typeface="Myriad Pro Semibold"/>
          <a:ea typeface="Myriad Pro Semibold"/>
          <a:cs typeface="Myriad Pro Semibold"/>
          <a:sym typeface="Myriad Pro Semibold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800" u="none">
          <a:ln>
            <a:noFill/>
          </a:ln>
          <a:solidFill>
            <a:srgbClr val="7D7E7F"/>
          </a:solidFill>
          <a:uFillTx/>
          <a:latin typeface="Myriad Pro Semibold"/>
          <a:ea typeface="Myriad Pro Semibold"/>
          <a:cs typeface="Myriad Pro Semibold"/>
          <a:sym typeface="Myriad Pro Semibold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800" u="none">
          <a:ln>
            <a:noFill/>
          </a:ln>
          <a:solidFill>
            <a:srgbClr val="7D7E7F"/>
          </a:solidFill>
          <a:uFillTx/>
          <a:latin typeface="Myriad Pro Semibold"/>
          <a:ea typeface="Myriad Pro Semibold"/>
          <a:cs typeface="Myriad Pro Semibold"/>
          <a:sym typeface="Myriad Pro Semibold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800" u="none">
          <a:ln>
            <a:noFill/>
          </a:ln>
          <a:solidFill>
            <a:srgbClr val="7D7E7F"/>
          </a:solidFill>
          <a:uFillTx/>
          <a:latin typeface="Myriad Pro Semibold"/>
          <a:ea typeface="Myriad Pro Semibold"/>
          <a:cs typeface="Myriad Pro Semibold"/>
          <a:sym typeface="Myriad Pro Semibold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C0C0C2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C0C0C2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C0C0C2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C0C0C2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ln>
            <a:noFill/>
          </a:ln>
          <a:solidFill>
            <a:srgbClr val="C0C0C2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C0C0C2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C0C0C2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C0C0C2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C0C0C2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Welcome"/>
          <p:cNvSpPr txBox="1"/>
          <p:nvPr/>
        </p:nvSpPr>
        <p:spPr>
          <a:xfrm>
            <a:off x="3225422" y="2170429"/>
            <a:ext cx="2693155" cy="802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4800">
                <a:solidFill>
                  <a:schemeClr val="accent2"/>
                </a:solidFill>
              </a:defRPr>
            </a:lvl1pPr>
          </a:lstStyle>
          <a:p>
            <a:pPr/>
            <a:r>
              <a:t>Welcome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LOCAL"/>
          <p:cNvSpPr txBox="1"/>
          <p:nvPr/>
        </p:nvSpPr>
        <p:spPr>
          <a:xfrm>
            <a:off x="560616" y="496146"/>
            <a:ext cx="8022768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800">
                <a:solidFill>
                  <a:schemeClr val="accent2"/>
                </a:solidFill>
              </a:defRPr>
            </a:lvl1pPr>
          </a:lstStyle>
          <a:p>
            <a:pPr/>
            <a:r>
              <a:t>LOCAL</a:t>
            </a:r>
          </a:p>
        </p:txBody>
      </p:sp>
      <p:sp>
        <p:nvSpPr>
          <p:cNvPr id="83" name="SIGHTS TO SEE:"/>
          <p:cNvSpPr txBox="1"/>
          <p:nvPr/>
        </p:nvSpPr>
        <p:spPr>
          <a:xfrm>
            <a:off x="560616" y="1190413"/>
            <a:ext cx="8022768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chemeClr val="accent2">
                    <a:satOff val="-98455"/>
                    <a:lumOff val="-19921"/>
                  </a:schemeClr>
                </a:solidFill>
              </a:defRPr>
            </a:lvl1pPr>
          </a:lstStyle>
          <a:p>
            <a:pPr/>
            <a:r>
              <a:t>SIGHTS TO SEE:</a:t>
            </a:r>
          </a:p>
        </p:txBody>
      </p:sp>
      <p:sp>
        <p:nvSpPr>
          <p:cNvPr id="84" name="Personal recommendations &amp; descriptions"/>
          <p:cNvSpPr txBox="1"/>
          <p:nvPr/>
        </p:nvSpPr>
        <p:spPr>
          <a:xfrm>
            <a:off x="560616" y="1732279"/>
            <a:ext cx="8022768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/>
            <a:r>
              <a:t>Personal recommendations &amp; descriptions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ADDITIONAL INFORMATION"/>
          <p:cNvSpPr txBox="1"/>
          <p:nvPr/>
        </p:nvSpPr>
        <p:spPr>
          <a:xfrm>
            <a:off x="560616" y="496146"/>
            <a:ext cx="8022768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800">
                <a:solidFill>
                  <a:schemeClr val="accent2"/>
                </a:solidFill>
              </a:defRPr>
            </a:lvl1pPr>
          </a:lstStyle>
          <a:p>
            <a:pPr/>
            <a:r>
              <a:t>ADDITIONAL INFORMATION</a:t>
            </a:r>
          </a:p>
        </p:txBody>
      </p:sp>
      <p:sp>
        <p:nvSpPr>
          <p:cNvPr id="87" name="SUB-TITLE:"/>
          <p:cNvSpPr txBox="1"/>
          <p:nvPr/>
        </p:nvSpPr>
        <p:spPr>
          <a:xfrm>
            <a:off x="560616" y="1190413"/>
            <a:ext cx="8022768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chemeClr val="accent2">
                    <a:satOff val="-98455"/>
                    <a:lumOff val="-19921"/>
                  </a:schemeClr>
                </a:solidFill>
              </a:defRPr>
            </a:lvl1pPr>
          </a:lstStyle>
          <a:p>
            <a:pPr/>
            <a:r>
              <a:t>SUB-TITLE:</a:t>
            </a:r>
          </a:p>
        </p:txBody>
      </p:sp>
      <p:sp>
        <p:nvSpPr>
          <p:cNvPr id="88" name="Content"/>
          <p:cNvSpPr txBox="1"/>
          <p:nvPr/>
        </p:nvSpPr>
        <p:spPr>
          <a:xfrm>
            <a:off x="560616" y="1732279"/>
            <a:ext cx="8022768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/>
            <a:r>
              <a:t>Content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Enjoy Your Stay!"/>
          <p:cNvSpPr txBox="1"/>
          <p:nvPr/>
        </p:nvSpPr>
        <p:spPr>
          <a:xfrm>
            <a:off x="2186156" y="2170428"/>
            <a:ext cx="4771688" cy="802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4800">
                <a:solidFill>
                  <a:schemeClr val="accent2"/>
                </a:solidFill>
              </a:defRPr>
            </a:lvl1pPr>
          </a:lstStyle>
          <a:p>
            <a:pPr/>
            <a:r>
              <a:t>Enjoy Your Stay!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ENERAL INFORMATION"/>
          <p:cNvSpPr txBox="1"/>
          <p:nvPr/>
        </p:nvSpPr>
        <p:spPr>
          <a:xfrm>
            <a:off x="560616" y="496146"/>
            <a:ext cx="8022768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800">
                <a:solidFill>
                  <a:schemeClr val="accent2"/>
                </a:solidFill>
              </a:defRPr>
            </a:lvl1pPr>
          </a:lstStyle>
          <a:p>
            <a:pPr/>
            <a:r>
              <a:t>GENERAL INFORMATION</a:t>
            </a:r>
          </a:p>
        </p:txBody>
      </p:sp>
      <p:sp>
        <p:nvSpPr>
          <p:cNvPr id="34" name="WIFI:"/>
          <p:cNvSpPr txBox="1"/>
          <p:nvPr/>
        </p:nvSpPr>
        <p:spPr>
          <a:xfrm>
            <a:off x="560616" y="1190413"/>
            <a:ext cx="8022768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chemeClr val="accent2">
                    <a:satOff val="-98455"/>
                    <a:lumOff val="-19921"/>
                  </a:schemeClr>
                </a:solidFill>
              </a:defRPr>
            </a:lvl1pPr>
          </a:lstStyle>
          <a:p>
            <a:pPr/>
            <a:r>
              <a:t>WIFI:</a:t>
            </a:r>
          </a:p>
        </p:txBody>
      </p:sp>
      <p:sp>
        <p:nvSpPr>
          <p:cNvPr id="35" name="Username:…"/>
          <p:cNvSpPr txBox="1"/>
          <p:nvPr/>
        </p:nvSpPr>
        <p:spPr>
          <a:xfrm>
            <a:off x="560616" y="1732279"/>
            <a:ext cx="8022768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chemeClr val="accent2"/>
                </a:solidFill>
              </a:defRPr>
            </a:pPr>
            <a:r>
              <a:t>Username:</a:t>
            </a:r>
          </a:p>
          <a:p>
            <a:pPr>
              <a:defRPr>
                <a:solidFill>
                  <a:schemeClr val="accent2"/>
                </a:solidFill>
              </a:defRPr>
            </a:pPr>
            <a:r>
              <a:t>Password:</a:t>
            </a:r>
          </a:p>
        </p:txBody>
      </p:sp>
      <p:sp>
        <p:nvSpPr>
          <p:cNvPr id="36" name="HEATING &amp; A/C:"/>
          <p:cNvSpPr txBox="1"/>
          <p:nvPr/>
        </p:nvSpPr>
        <p:spPr>
          <a:xfrm>
            <a:off x="560616" y="2401146"/>
            <a:ext cx="8022768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chemeClr val="accent2">
                    <a:satOff val="-98455"/>
                    <a:lumOff val="-19921"/>
                  </a:schemeClr>
                </a:solidFill>
              </a:defRPr>
            </a:lvl1pPr>
          </a:lstStyle>
          <a:p>
            <a:pPr/>
            <a:r>
              <a:t>HEATING &amp; A/C:</a:t>
            </a:r>
          </a:p>
        </p:txBody>
      </p:sp>
      <p:sp>
        <p:nvSpPr>
          <p:cNvPr id="37" name="Instructions"/>
          <p:cNvSpPr txBox="1"/>
          <p:nvPr/>
        </p:nvSpPr>
        <p:spPr>
          <a:xfrm>
            <a:off x="560616" y="2943013"/>
            <a:ext cx="8022768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/>
            <a:r>
              <a:t>Instructions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ETTING HERE"/>
          <p:cNvSpPr txBox="1"/>
          <p:nvPr/>
        </p:nvSpPr>
        <p:spPr>
          <a:xfrm>
            <a:off x="560616" y="496146"/>
            <a:ext cx="8022768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800">
                <a:solidFill>
                  <a:schemeClr val="accent2"/>
                </a:solidFill>
              </a:defRPr>
            </a:lvl1pPr>
          </a:lstStyle>
          <a:p>
            <a:pPr/>
            <a:r>
              <a:t>GETTING HERE</a:t>
            </a:r>
          </a:p>
        </p:txBody>
      </p:sp>
      <p:sp>
        <p:nvSpPr>
          <p:cNvPr id="40" name="DIRECTIONS:"/>
          <p:cNvSpPr txBox="1"/>
          <p:nvPr/>
        </p:nvSpPr>
        <p:spPr>
          <a:xfrm>
            <a:off x="560616" y="1190413"/>
            <a:ext cx="8022768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chemeClr val="accent2">
                    <a:satOff val="-98455"/>
                    <a:lumOff val="-19921"/>
                  </a:schemeClr>
                </a:solidFill>
              </a:defRPr>
            </a:lvl1pPr>
          </a:lstStyle>
          <a:p>
            <a:pPr/>
            <a:r>
              <a:t>DIRECTIONS:</a:t>
            </a:r>
          </a:p>
        </p:txBody>
      </p:sp>
      <p:sp>
        <p:nvSpPr>
          <p:cNvPr id="41" name="Directions"/>
          <p:cNvSpPr txBox="1"/>
          <p:nvPr/>
        </p:nvSpPr>
        <p:spPr>
          <a:xfrm>
            <a:off x="560616" y="1732279"/>
            <a:ext cx="8022768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/>
            <a:r>
              <a:t>Directions</a:t>
            </a:r>
          </a:p>
        </p:txBody>
      </p:sp>
      <p:sp>
        <p:nvSpPr>
          <p:cNvPr id="42" name="PARKING:"/>
          <p:cNvSpPr txBox="1"/>
          <p:nvPr/>
        </p:nvSpPr>
        <p:spPr>
          <a:xfrm>
            <a:off x="560616" y="2225463"/>
            <a:ext cx="8022768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chemeClr val="accent2">
                    <a:satOff val="-98455"/>
                    <a:lumOff val="-19921"/>
                  </a:schemeClr>
                </a:solidFill>
              </a:defRPr>
            </a:lvl1pPr>
          </a:lstStyle>
          <a:p>
            <a:pPr/>
            <a:r>
              <a:t>PARKING:</a:t>
            </a:r>
          </a:p>
        </p:txBody>
      </p:sp>
      <p:sp>
        <p:nvSpPr>
          <p:cNvPr id="43" name="Instructions"/>
          <p:cNvSpPr txBox="1"/>
          <p:nvPr/>
        </p:nvSpPr>
        <p:spPr>
          <a:xfrm>
            <a:off x="560616" y="2858346"/>
            <a:ext cx="8022768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/>
            <a:r>
              <a:t>Instructions</a:t>
            </a:r>
          </a:p>
        </p:txBody>
      </p:sp>
      <p:sp>
        <p:nvSpPr>
          <p:cNvPr id="44" name="KEY &amp; ENTRY:"/>
          <p:cNvSpPr txBox="1"/>
          <p:nvPr/>
        </p:nvSpPr>
        <p:spPr>
          <a:xfrm>
            <a:off x="560616" y="3351529"/>
            <a:ext cx="8022768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chemeClr val="accent2">
                    <a:satOff val="-98455"/>
                    <a:lumOff val="-19921"/>
                  </a:schemeClr>
                </a:solidFill>
              </a:defRPr>
            </a:lvl1pPr>
          </a:lstStyle>
          <a:p>
            <a:pPr/>
            <a:r>
              <a:t>KEY &amp; ENTRY:</a:t>
            </a:r>
          </a:p>
        </p:txBody>
      </p:sp>
      <p:sp>
        <p:nvSpPr>
          <p:cNvPr id="45" name="Instructions"/>
          <p:cNvSpPr txBox="1"/>
          <p:nvPr/>
        </p:nvSpPr>
        <p:spPr>
          <a:xfrm>
            <a:off x="560616" y="3984413"/>
            <a:ext cx="8022768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/>
            <a:r>
              <a:t>Instructions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HOUSE RULES"/>
          <p:cNvSpPr txBox="1"/>
          <p:nvPr/>
        </p:nvSpPr>
        <p:spPr>
          <a:xfrm>
            <a:off x="560616" y="496146"/>
            <a:ext cx="8022768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800">
                <a:solidFill>
                  <a:schemeClr val="accent2"/>
                </a:solidFill>
              </a:defRPr>
            </a:lvl1pPr>
          </a:lstStyle>
          <a:p>
            <a:pPr/>
            <a:r>
              <a:t>HOUSE RULES</a:t>
            </a:r>
          </a:p>
        </p:txBody>
      </p:sp>
      <p:sp>
        <p:nvSpPr>
          <p:cNvPr id="48" name="List"/>
          <p:cNvSpPr txBox="1"/>
          <p:nvPr/>
        </p:nvSpPr>
        <p:spPr>
          <a:xfrm>
            <a:off x="560616" y="1732279"/>
            <a:ext cx="8022768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/>
            <a:r>
              <a:t>List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YOUR STAY"/>
          <p:cNvSpPr txBox="1"/>
          <p:nvPr/>
        </p:nvSpPr>
        <p:spPr>
          <a:xfrm>
            <a:off x="560616" y="496146"/>
            <a:ext cx="8022768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800">
                <a:solidFill>
                  <a:schemeClr val="accent2"/>
                </a:solidFill>
              </a:defRPr>
            </a:lvl1pPr>
          </a:lstStyle>
          <a:p>
            <a:pPr/>
            <a:r>
              <a:t>YOUR STAY</a:t>
            </a:r>
          </a:p>
        </p:txBody>
      </p:sp>
      <p:sp>
        <p:nvSpPr>
          <p:cNvPr id="51" name="CHECK-IN:"/>
          <p:cNvSpPr txBox="1"/>
          <p:nvPr/>
        </p:nvSpPr>
        <p:spPr>
          <a:xfrm>
            <a:off x="560616" y="1190413"/>
            <a:ext cx="8022768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chemeClr val="accent2">
                    <a:satOff val="-98455"/>
                    <a:lumOff val="-19921"/>
                  </a:schemeClr>
                </a:solidFill>
              </a:defRPr>
            </a:lvl1pPr>
          </a:lstStyle>
          <a:p>
            <a:pPr/>
            <a:r>
              <a:t>CHECK-IN:</a:t>
            </a:r>
          </a:p>
        </p:txBody>
      </p:sp>
      <p:sp>
        <p:nvSpPr>
          <p:cNvPr id="52" name="Instructions &amp; details"/>
          <p:cNvSpPr txBox="1"/>
          <p:nvPr/>
        </p:nvSpPr>
        <p:spPr>
          <a:xfrm>
            <a:off x="560616" y="1732279"/>
            <a:ext cx="8022768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/>
            <a:r>
              <a:t>Instructions &amp; details</a:t>
            </a:r>
          </a:p>
        </p:txBody>
      </p:sp>
      <p:sp>
        <p:nvSpPr>
          <p:cNvPr id="53" name="CHECK-OUT:"/>
          <p:cNvSpPr txBox="1"/>
          <p:nvPr/>
        </p:nvSpPr>
        <p:spPr>
          <a:xfrm>
            <a:off x="560616" y="2225463"/>
            <a:ext cx="8022768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chemeClr val="accent2">
                    <a:satOff val="-98455"/>
                    <a:lumOff val="-19921"/>
                  </a:schemeClr>
                </a:solidFill>
              </a:defRPr>
            </a:lvl1pPr>
          </a:lstStyle>
          <a:p>
            <a:pPr/>
            <a:r>
              <a:t>CHECK-OUT:</a:t>
            </a:r>
          </a:p>
        </p:txBody>
      </p:sp>
      <p:sp>
        <p:nvSpPr>
          <p:cNvPr id="54" name="Instructions &amp; details"/>
          <p:cNvSpPr txBox="1"/>
          <p:nvPr/>
        </p:nvSpPr>
        <p:spPr>
          <a:xfrm>
            <a:off x="560616" y="2858346"/>
            <a:ext cx="8022768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/>
            <a:r>
              <a:t>Instructions &amp; details</a:t>
            </a:r>
          </a:p>
        </p:txBody>
      </p:sp>
      <p:sp>
        <p:nvSpPr>
          <p:cNvPr id="55" name="ADDITIONAL INFORMATION:"/>
          <p:cNvSpPr txBox="1"/>
          <p:nvPr/>
        </p:nvSpPr>
        <p:spPr>
          <a:xfrm>
            <a:off x="560616" y="3351529"/>
            <a:ext cx="8022768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chemeClr val="accent2">
                    <a:satOff val="-98455"/>
                    <a:lumOff val="-19921"/>
                  </a:schemeClr>
                </a:solidFill>
              </a:defRPr>
            </a:lvl1pPr>
          </a:lstStyle>
          <a:p>
            <a:pPr/>
            <a:r>
              <a:t>ADDITIONAL INFORMATION:</a:t>
            </a:r>
          </a:p>
        </p:txBody>
      </p:sp>
      <p:sp>
        <p:nvSpPr>
          <p:cNvPr id="56" name="Information"/>
          <p:cNvSpPr txBox="1"/>
          <p:nvPr/>
        </p:nvSpPr>
        <p:spPr>
          <a:xfrm>
            <a:off x="560616" y="3984413"/>
            <a:ext cx="8022768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/>
            <a:r>
              <a:t>Information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ETTING AROUND"/>
          <p:cNvSpPr txBox="1"/>
          <p:nvPr/>
        </p:nvSpPr>
        <p:spPr>
          <a:xfrm>
            <a:off x="560616" y="496146"/>
            <a:ext cx="8022768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800">
                <a:solidFill>
                  <a:schemeClr val="accent2"/>
                </a:solidFill>
              </a:defRPr>
            </a:lvl1pPr>
          </a:lstStyle>
          <a:p>
            <a:pPr/>
            <a:r>
              <a:t>GETTING AROUND</a:t>
            </a:r>
          </a:p>
        </p:txBody>
      </p:sp>
      <p:sp>
        <p:nvSpPr>
          <p:cNvPr id="59" name="PUBLIC TRANSIT:"/>
          <p:cNvSpPr txBox="1"/>
          <p:nvPr/>
        </p:nvSpPr>
        <p:spPr>
          <a:xfrm>
            <a:off x="560616" y="1190413"/>
            <a:ext cx="8022768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chemeClr val="accent2">
                    <a:satOff val="-98455"/>
                    <a:lumOff val="-19921"/>
                  </a:schemeClr>
                </a:solidFill>
              </a:defRPr>
            </a:lvl1pPr>
          </a:lstStyle>
          <a:p>
            <a:pPr/>
            <a:r>
              <a:t>PUBLIC TRANSIT:</a:t>
            </a:r>
          </a:p>
        </p:txBody>
      </p:sp>
      <p:sp>
        <p:nvSpPr>
          <p:cNvPr id="60" name="Instructions &amp; details"/>
          <p:cNvSpPr txBox="1"/>
          <p:nvPr/>
        </p:nvSpPr>
        <p:spPr>
          <a:xfrm>
            <a:off x="560616" y="1732279"/>
            <a:ext cx="8022768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/>
            <a:r>
              <a:t>Instructions &amp; details</a:t>
            </a:r>
          </a:p>
        </p:txBody>
      </p:sp>
      <p:sp>
        <p:nvSpPr>
          <p:cNvPr id="61" name="BIKING/WALKING:"/>
          <p:cNvSpPr txBox="1"/>
          <p:nvPr/>
        </p:nvSpPr>
        <p:spPr>
          <a:xfrm>
            <a:off x="560616" y="2225463"/>
            <a:ext cx="8022768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chemeClr val="accent2">
                    <a:satOff val="-98455"/>
                    <a:lumOff val="-19921"/>
                  </a:schemeClr>
                </a:solidFill>
              </a:defRPr>
            </a:lvl1pPr>
          </a:lstStyle>
          <a:p>
            <a:pPr/>
            <a:r>
              <a:t>BIKING/WALKING:</a:t>
            </a:r>
          </a:p>
        </p:txBody>
      </p:sp>
      <p:sp>
        <p:nvSpPr>
          <p:cNvPr id="62" name="Information"/>
          <p:cNvSpPr txBox="1"/>
          <p:nvPr/>
        </p:nvSpPr>
        <p:spPr>
          <a:xfrm>
            <a:off x="560616" y="2858346"/>
            <a:ext cx="8022768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/>
            <a:r>
              <a:t>Information</a:t>
            </a:r>
          </a:p>
        </p:txBody>
      </p:sp>
      <p:sp>
        <p:nvSpPr>
          <p:cNvPr id="63" name="UBER/LYFT:"/>
          <p:cNvSpPr txBox="1"/>
          <p:nvPr/>
        </p:nvSpPr>
        <p:spPr>
          <a:xfrm>
            <a:off x="560616" y="3351529"/>
            <a:ext cx="8022768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chemeClr val="accent2">
                    <a:satOff val="-98455"/>
                    <a:lumOff val="-19921"/>
                  </a:schemeClr>
                </a:solidFill>
              </a:defRPr>
            </a:lvl1pPr>
          </a:lstStyle>
          <a:p>
            <a:pPr/>
            <a:r>
              <a:t>UBER/LYFT:</a:t>
            </a:r>
          </a:p>
        </p:txBody>
      </p:sp>
      <p:sp>
        <p:nvSpPr>
          <p:cNvPr id="64" name="Information"/>
          <p:cNvSpPr txBox="1"/>
          <p:nvPr/>
        </p:nvSpPr>
        <p:spPr>
          <a:xfrm>
            <a:off x="560616" y="3984413"/>
            <a:ext cx="8022768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/>
            <a:r>
              <a:t>Information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AMENITIES"/>
          <p:cNvSpPr txBox="1"/>
          <p:nvPr/>
        </p:nvSpPr>
        <p:spPr>
          <a:xfrm>
            <a:off x="560616" y="496146"/>
            <a:ext cx="8022768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800">
                <a:solidFill>
                  <a:schemeClr val="accent2"/>
                </a:solidFill>
              </a:defRPr>
            </a:lvl1pPr>
          </a:lstStyle>
          <a:p>
            <a:pPr/>
            <a:r>
              <a:t>AMENITIES</a:t>
            </a:r>
          </a:p>
        </p:txBody>
      </p:sp>
      <p:sp>
        <p:nvSpPr>
          <p:cNvPr id="67" name="AMENITY #1"/>
          <p:cNvSpPr txBox="1"/>
          <p:nvPr/>
        </p:nvSpPr>
        <p:spPr>
          <a:xfrm>
            <a:off x="560616" y="1190413"/>
            <a:ext cx="8022768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chemeClr val="accent2">
                    <a:satOff val="-98455"/>
                    <a:lumOff val="-19921"/>
                  </a:schemeClr>
                </a:solidFill>
              </a:defRPr>
            </a:lvl1pPr>
          </a:lstStyle>
          <a:p>
            <a:pPr/>
            <a:r>
              <a:t>AMENITY #1</a:t>
            </a:r>
          </a:p>
        </p:txBody>
      </p:sp>
      <p:sp>
        <p:nvSpPr>
          <p:cNvPr id="68" name="Description"/>
          <p:cNvSpPr txBox="1"/>
          <p:nvPr/>
        </p:nvSpPr>
        <p:spPr>
          <a:xfrm>
            <a:off x="560616" y="1732279"/>
            <a:ext cx="8022768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/>
            <a:r>
              <a:t>Description</a:t>
            </a:r>
          </a:p>
        </p:txBody>
      </p:sp>
      <p:sp>
        <p:nvSpPr>
          <p:cNvPr id="69" name="AMENITY #3"/>
          <p:cNvSpPr txBox="1"/>
          <p:nvPr/>
        </p:nvSpPr>
        <p:spPr>
          <a:xfrm>
            <a:off x="560616" y="3141980"/>
            <a:ext cx="8022768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chemeClr val="accent2">
                    <a:satOff val="-98455"/>
                    <a:lumOff val="-19921"/>
                  </a:schemeClr>
                </a:solidFill>
              </a:defRPr>
            </a:lvl1pPr>
          </a:lstStyle>
          <a:p>
            <a:pPr/>
            <a:r>
              <a:t>AMENITY #3</a:t>
            </a:r>
          </a:p>
        </p:txBody>
      </p:sp>
      <p:sp>
        <p:nvSpPr>
          <p:cNvPr id="70" name="AMENITY #2"/>
          <p:cNvSpPr txBox="1"/>
          <p:nvPr/>
        </p:nvSpPr>
        <p:spPr>
          <a:xfrm>
            <a:off x="560616" y="2240280"/>
            <a:ext cx="8022768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chemeClr val="accent2">
                    <a:satOff val="-98455"/>
                    <a:lumOff val="-19921"/>
                  </a:schemeClr>
                </a:solidFill>
              </a:defRPr>
            </a:lvl1pPr>
          </a:lstStyle>
          <a:p>
            <a:pPr/>
            <a:r>
              <a:t>AMENITY #2</a:t>
            </a:r>
          </a:p>
        </p:txBody>
      </p:sp>
      <p:sp>
        <p:nvSpPr>
          <p:cNvPr id="71" name="Description"/>
          <p:cNvSpPr txBox="1"/>
          <p:nvPr/>
        </p:nvSpPr>
        <p:spPr>
          <a:xfrm>
            <a:off x="560616" y="3662680"/>
            <a:ext cx="8022768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/>
            <a:r>
              <a:t>Description</a:t>
            </a:r>
          </a:p>
        </p:txBody>
      </p:sp>
      <p:sp>
        <p:nvSpPr>
          <p:cNvPr id="72" name="Description"/>
          <p:cNvSpPr txBox="1"/>
          <p:nvPr/>
        </p:nvSpPr>
        <p:spPr>
          <a:xfrm>
            <a:off x="560616" y="2760980"/>
            <a:ext cx="8022768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/>
            <a:r>
              <a:t>Description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LOCAL"/>
          <p:cNvSpPr txBox="1"/>
          <p:nvPr/>
        </p:nvSpPr>
        <p:spPr>
          <a:xfrm>
            <a:off x="560616" y="496146"/>
            <a:ext cx="8022768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800">
                <a:solidFill>
                  <a:schemeClr val="accent2"/>
                </a:solidFill>
              </a:defRPr>
            </a:lvl1pPr>
          </a:lstStyle>
          <a:p>
            <a:pPr/>
            <a:r>
              <a:t>LOCAL</a:t>
            </a:r>
          </a:p>
        </p:txBody>
      </p:sp>
      <p:sp>
        <p:nvSpPr>
          <p:cNvPr id="75" name="PLACES TO EAT:"/>
          <p:cNvSpPr txBox="1"/>
          <p:nvPr/>
        </p:nvSpPr>
        <p:spPr>
          <a:xfrm>
            <a:off x="560616" y="1190413"/>
            <a:ext cx="8022768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chemeClr val="accent2">
                    <a:satOff val="-98455"/>
                    <a:lumOff val="-19921"/>
                  </a:schemeClr>
                </a:solidFill>
              </a:defRPr>
            </a:lvl1pPr>
          </a:lstStyle>
          <a:p>
            <a:pPr/>
            <a:r>
              <a:t>PLACES TO EAT:</a:t>
            </a:r>
          </a:p>
        </p:txBody>
      </p:sp>
      <p:sp>
        <p:nvSpPr>
          <p:cNvPr id="76" name="Personal recommendations &amp; descriptions"/>
          <p:cNvSpPr txBox="1"/>
          <p:nvPr/>
        </p:nvSpPr>
        <p:spPr>
          <a:xfrm>
            <a:off x="560616" y="1732279"/>
            <a:ext cx="8022768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/>
            <a:r>
              <a:t>Personal recommendations &amp; descriptions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LOCAL"/>
          <p:cNvSpPr txBox="1"/>
          <p:nvPr/>
        </p:nvSpPr>
        <p:spPr>
          <a:xfrm>
            <a:off x="560616" y="496146"/>
            <a:ext cx="8022768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800">
                <a:solidFill>
                  <a:schemeClr val="accent2"/>
                </a:solidFill>
              </a:defRPr>
            </a:lvl1pPr>
          </a:lstStyle>
          <a:p>
            <a:pPr/>
            <a:r>
              <a:t>LOCAL</a:t>
            </a:r>
          </a:p>
        </p:txBody>
      </p:sp>
      <p:sp>
        <p:nvSpPr>
          <p:cNvPr id="79" name="THINGS TO DO:"/>
          <p:cNvSpPr txBox="1"/>
          <p:nvPr/>
        </p:nvSpPr>
        <p:spPr>
          <a:xfrm>
            <a:off x="560616" y="1190413"/>
            <a:ext cx="8022768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chemeClr val="accent2">
                    <a:satOff val="-98455"/>
                    <a:lumOff val="-19921"/>
                  </a:schemeClr>
                </a:solidFill>
              </a:defRPr>
            </a:lvl1pPr>
          </a:lstStyle>
          <a:p>
            <a:pPr/>
            <a:r>
              <a:t>THINGS TO DO:</a:t>
            </a:r>
          </a:p>
        </p:txBody>
      </p:sp>
      <p:sp>
        <p:nvSpPr>
          <p:cNvPr id="80" name="Personal recommendations &amp; descriptions"/>
          <p:cNvSpPr txBox="1"/>
          <p:nvPr/>
        </p:nvSpPr>
        <p:spPr>
          <a:xfrm>
            <a:off x="560616" y="1732279"/>
            <a:ext cx="8022768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/>
            <a:r>
              <a:t>Personal recommendations &amp; descriptions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FFFFFF"/>
      </a:dk1>
      <a:lt1>
        <a:srgbClr val="C0C0C2"/>
      </a:lt1>
      <a:dk2>
        <a:srgbClr val="A7A7A7"/>
      </a:dk2>
      <a:lt2>
        <a:srgbClr val="535353"/>
      </a:lt2>
      <a:accent1>
        <a:srgbClr val="B7E2E8"/>
      </a:accent1>
      <a:accent2>
        <a:srgbClr val="FEFFFD"/>
      </a:accent2>
      <a:accent3>
        <a:srgbClr val="EFE6D1"/>
      </a:accent3>
      <a:accent4>
        <a:srgbClr val="707070"/>
      </a:accent4>
      <a:accent5>
        <a:srgbClr val="2F6F81"/>
      </a:accent5>
      <a:accent6>
        <a:srgbClr val="D8D5CD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C0C0C2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7E2E8"/>
      </a:accent1>
      <a:accent2>
        <a:srgbClr val="FEFFFD"/>
      </a:accent2>
      <a:accent3>
        <a:srgbClr val="EFE6D1"/>
      </a:accent3>
      <a:accent4>
        <a:srgbClr val="707070"/>
      </a:accent4>
      <a:accent5>
        <a:srgbClr val="2F6F81"/>
      </a:accent5>
      <a:accent6>
        <a:srgbClr val="D8D5CD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C0C0C2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